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269AC-A581-43C4-9D39-CDC9C70BD695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850F-191F-4CC3-9E4F-52CB4AF2D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7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A6F3-7A86-4674-BEFE-BABBC3BEA299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9D0-7614-4C21-A4FC-B3DFBFD59F9C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872F-61F3-4E76-A944-80FAE99E1AAB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4F5-9999-4984-A28A-172947AA3889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A1D4-3244-4F4E-9EA9-5E367379A8B1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0516-527C-480F-AF5A-756172247868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29A-8A63-4A2D-B42F-E267EF243558}" type="datetime1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07B-BFDD-40C7-B41A-F2DA2CAF162F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E640-7CA0-4042-A0B6-15C159EF7347}" type="datetime1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F6E4-CADC-41F3-BB36-E5374372DA06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617F-1312-4E15-95FB-BAA663F51F38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A2EC-DF46-47E5-A722-BED0356391F2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https://tigertek.io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FB2829-9E66-4DBD-BC15-FC5D7324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EE2A32-8611-4375-B6B1-468FAD682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7E1DA0-3927-4F35-B8A3-D5D556375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BAA08B-588E-406F-899B-A6A7FC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AA7C41-B331-402E-9453-95B3B827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060B3E-946D-4885-9B86-1D445209E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046747-F284-4990-9ECA-3DF2C6E08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30" y="630935"/>
            <a:ext cx="3830524" cy="209676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 sz="4200">
                <a:solidFill>
                  <a:schemeClr val="bg1"/>
                </a:solidFill>
              </a:rPr>
              <a:t>Digital Transformation Plan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7368" y="630935"/>
            <a:ext cx="3949774" cy="2096771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>
                <a:solidFill>
                  <a:schemeClr val="bg1"/>
                </a:solidFill>
              </a:rPr>
              <a:t>Tigertech Communications Limited (Tigertek.io)</a:t>
            </a:r>
          </a:p>
          <a:p>
            <a:pPr algn="l">
              <a:lnSpc>
                <a:spcPct val="90000"/>
              </a:lnSpc>
            </a:pPr>
            <a:r>
              <a:rPr lang="en-US" sz="2500">
                <a:solidFill>
                  <a:schemeClr val="bg1"/>
                </a:solidFill>
              </a:rPr>
              <a:t>Prepared for: Board &amp; Stakeholders</a:t>
            </a:r>
          </a:p>
          <a:p>
            <a:pPr algn="l">
              <a:lnSpc>
                <a:spcPct val="90000"/>
              </a:lnSpc>
            </a:pPr>
            <a:r>
              <a:rPr lang="en-US" sz="2500">
                <a:solidFill>
                  <a:schemeClr val="bg1"/>
                </a:solidFill>
              </a:rPr>
              <a:t>Date: September 2025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ue eye with white text">
            <a:extLst>
              <a:ext uri="{FF2B5EF4-FFF2-40B4-BE49-F238E27FC236}">
                <a16:creationId xmlns:a16="http://schemas.microsoft.com/office/drawing/2014/main" id="{80123A2A-00D4-BC91-FD88-84DA54B0E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9" y="3776462"/>
            <a:ext cx="8132299" cy="148414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8687" y="3083610"/>
            <a:ext cx="304800" cy="322326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F74563-CF2C-0556-AE62-2B1A75FC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A149-7485-47FE-A73A-FABD4FDE2B0D}" type="datetime1">
              <a:rPr lang="en-US" smtClean="0"/>
              <a:t>9/22/2025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236B08-2157-585E-E1F5-5A59C38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1B53EF-B41F-B987-6869-18F07229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Executive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4EC4D-884B-0EFE-6098-B12CFA96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71600" y="1984248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>
                <a:solidFill>
                  <a:srgbClr val="FFFFFF"/>
                </a:solidFill>
              </a:rPr>
              <a:t>https://tigertek.io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000" y="2425510"/>
            <a:ext cx="3646835" cy="409625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Tigertek.io is committed to leveraging digital transformation to enhance competitiveness, deliver superior value to clients, and establish itself as a leader in next-generation communications, IoT, and digital infrastructure solutions.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23C7E-3267-42FB-6C72-D99AB533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A1BF93AA-05C8-4A8B-B398-BD5C1CE48623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9/22/2025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D63D9-83B6-04BC-1233-469424D0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71F73-5453-3F36-A289-1244E1E8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90" y="88043"/>
            <a:ext cx="3364962" cy="2249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095CF3-E516-A3B0-7BBC-8749791E6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82" y="6513693"/>
            <a:ext cx="135342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Vision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/>
              <a:t>Vision: To position Tigertek.io as a leading digital-first communications and technology integrator, driving innovation in connectivity, IoT, and data-driven services.</a:t>
            </a:r>
          </a:p>
          <a:p>
            <a:endParaRPr dirty="0"/>
          </a:p>
          <a:p>
            <a:r>
              <a:rPr dirty="0"/>
              <a:t>Objectives:</a:t>
            </a:r>
          </a:p>
          <a:p>
            <a:r>
              <a:rPr dirty="0"/>
              <a:t>• Enhance customer experience</a:t>
            </a:r>
          </a:p>
          <a:p>
            <a:r>
              <a:rPr dirty="0"/>
              <a:t>• Optimize operations</a:t>
            </a:r>
          </a:p>
          <a:p>
            <a:r>
              <a:rPr dirty="0"/>
              <a:t>• Expand digital services portfolio</a:t>
            </a:r>
          </a:p>
          <a:p>
            <a:r>
              <a:rPr dirty="0"/>
              <a:t>• Enable data-driven decision making</a:t>
            </a:r>
          </a:p>
          <a:p>
            <a:r>
              <a:rPr dirty="0"/>
              <a:t>• Adopt sustainable &amp; scalable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8B864-9148-F8E8-6FC2-357A0D35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F11C-EC61-4DEC-83C7-40859617D4CC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F631B-EEB6-3701-2997-68275F3C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https://tigertek.io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1EED1-94E2-D6DC-FCD3-EBC433D4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close up of a cat's eye&#10;&#10;AI-generated content may be incorrect.">
            <a:extLst>
              <a:ext uri="{FF2B5EF4-FFF2-40B4-BE49-F238E27FC236}">
                <a16:creationId xmlns:a16="http://schemas.microsoft.com/office/drawing/2014/main" id="{728AE9C6-251E-C23E-242B-E961438C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356349"/>
            <a:ext cx="2002971" cy="365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Digital Transformation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• Customer Experience – Modern website, self-service dashboards, AI support</a:t>
            </a:r>
          </a:p>
          <a:p>
            <a:r>
              <a:t>• Digital Infrastructure – ERP/CRM, cloud, RPA</a:t>
            </a:r>
          </a:p>
          <a:p>
            <a:r>
              <a:t>• Product Innovation – IoT/5G, cybersecurity, AI insights</a:t>
            </a:r>
          </a:p>
          <a:p>
            <a:r>
              <a:t>• Workforce – Upskilling, agile teams, digital HR</a:t>
            </a:r>
          </a:p>
          <a:p>
            <a:r>
              <a:t>• Data &amp; Analytics – Data lake, BI dashboards, predictive models</a:t>
            </a:r>
          </a:p>
          <a:p>
            <a:r>
              <a:t>• Security &amp; Compliance – Zero-trust, GDPR/ISO27001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FE2D6-E75B-5471-99FD-7EFCADF5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14DD-3E78-48D4-9C26-70BF9C9EF5B3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0AF48-0D71-9656-DCD4-3E2D3018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https://tigertek.io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A3C5-FB7B-710B-D129-A7949BFA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5904" y="6356350"/>
            <a:ext cx="310896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87461-413F-BF88-0FBE-9AB9A072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02" y="6355683"/>
            <a:ext cx="199966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Roadmap &amp;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Phase 1 (0–6 Months): Foundation – Website, CRM, cloud migration, staff training</a:t>
            </a:r>
          </a:p>
          <a:p>
            <a:r>
              <a:rPr dirty="0"/>
              <a:t>Phase 2 (6–18 Months): Acceleration – Self-service portal, RPA, IoT/5G pilots, analytics</a:t>
            </a:r>
          </a:p>
          <a:p>
            <a:r>
              <a:rPr dirty="0"/>
              <a:t>Phase 3 (18–36 Months): Leadership – IoT/cybersecurity suite, AI services, ISO certification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8C683-F13A-7AF7-D237-11EB36AE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5611-5FF3-4215-9F3D-CB784445908E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482BF-F1E3-FB41-DCDA-4A38B72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https://tigertek.io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20FF1-3155-375C-965D-8AEFA341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E7EC0-99E1-8F83-375D-69CDD9061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65" y="6355683"/>
            <a:ext cx="199966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KPIs &amp; Success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NPS ≥ 70, response &lt; 1 min</a:t>
            </a:r>
          </a:p>
          <a:p>
            <a:r>
              <a:t>• 25% reduction in manual processes (12 months)</a:t>
            </a:r>
          </a:p>
          <a:p>
            <a:r>
              <a:t>• 30% digital services growth (2 years)</a:t>
            </a:r>
          </a:p>
          <a:p>
            <a:r>
              <a:t>• ≥ 3 new services annually</a:t>
            </a:r>
          </a:p>
          <a:p>
            <a:r>
              <a:t>• 80% staff certified in digital skills (Year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B869A-CC92-7847-10A4-7418ABE5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A63-FFAC-47C8-BB36-1B2CDB9C870E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C3BCB-5331-3799-4F73-DD395D33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https://tigertek.io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4F625-5340-4FDE-A81A-4A1108FA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3497B-43A0-264C-1FB5-F7252A33F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49" y="6355683"/>
            <a:ext cx="199966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Risks &amp;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Resistance – Change management &amp; training</a:t>
            </a:r>
          </a:p>
          <a:p>
            <a:r>
              <a:t>• Cyber threats – SOC, zero-trust, monitoring</a:t>
            </a:r>
          </a:p>
          <a:p>
            <a:r>
              <a:t>• Budget – Agile phasing &amp; cost controls</a:t>
            </a:r>
          </a:p>
          <a:p>
            <a:r>
              <a:t>• Vendor lock-in – Multi-cloud, open-source adoption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7EF76-EC4F-FE2A-24F8-BAE803A7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3F19-DAAD-4054-B202-4981FB42ED20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F62F7-C123-8711-7D67-95C9F115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https://tigertek.io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873A5-6928-4A13-7BFD-2A67028F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177F9-7544-EE5E-C815-C39F8AC9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784" y="6355683"/>
            <a:ext cx="199966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Governance &amp;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Digital Transformation Office led by CDO</a:t>
            </a:r>
          </a:p>
          <a:p>
            <a:r>
              <a:rPr dirty="0"/>
              <a:t>• Cross-functional steering committees</a:t>
            </a:r>
          </a:p>
          <a:p>
            <a:r>
              <a:rPr dirty="0"/>
              <a:t>• Quarterly Board progress reports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3DB7D-639A-76DD-F84A-3AEF1818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8BF2-C6D3-4B5E-83BA-42922DDAB37B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5B3E-CBCA-4406-F1C0-A7A525BF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https://tigertek.io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6E10E-54CF-E586-1112-3F182D5C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95E9A-1BA8-A9E6-5D63-64EBC6118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25" y="6400466"/>
            <a:ext cx="199966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E65F23-789E-4CB9-B34F-46A85E25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A207F7-3B67-4EA2-8EC5-1260B55A0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4CC450-51C3-4A41-B2B1-68A15D57C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62506D-F8E8-4C55-B160-D4FE89850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004793-0083-43B9-81A2-20F71D2C7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D192AA-AFCB-470F-B66A-18815C35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79B0CF-0B4C-42A9-9769-3AC0A34FA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0936"/>
            <a:ext cx="3945744" cy="209675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 sz="420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7" y="630936"/>
            <a:ext cx="3798143" cy="2096769"/>
          </a:xfrm>
          <a:noFill/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Tigertek.io will transition into a digitally intelligent, customer-first communications leader, positioned at the forefront of IoT, 5G, and digital infrastructure innovation.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ue eye with white text&#10;&#10;AI-generated content may be incorrect.">
            <a:extLst>
              <a:ext uri="{FF2B5EF4-FFF2-40B4-BE49-F238E27FC236}">
                <a16:creationId xmlns:a16="http://schemas.microsoft.com/office/drawing/2014/main" id="{F0A83604-636D-4121-30EF-641DD57C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9" y="3776462"/>
            <a:ext cx="8132299" cy="148414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043ADFC-DC2E-40D2-954D-4A13B908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8687" y="3083610"/>
            <a:ext cx="304800" cy="322326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75E7D3-10F5-4E53-902F-9E79C98C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C51AAB-5A3B-4730-B8AC-46C96AC0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A6F2D9-1476-4E35-988D-D4CCB15C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17F678-D5C6-49BF-933D-1E65F69B3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ADDB44-5D60-C559-89F2-0646AEA5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B6E-2AD2-4AA1-9331-BC56FE6954FA}" type="datetime1">
              <a:rPr lang="en-US" smtClean="0"/>
              <a:t>9/22/2025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D969ED-37C5-4D1E-DE61-37928E8E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https://tigertek.io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ECB19C-43DB-5F1F-6669-C6C1A203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440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Digital Transformation Plan</vt:lpstr>
      <vt:lpstr>Executive Summary</vt:lpstr>
      <vt:lpstr>Vision &amp; Objectives</vt:lpstr>
      <vt:lpstr>Digital Transformation Pillars</vt:lpstr>
      <vt:lpstr>Roadmap &amp; Phases</vt:lpstr>
      <vt:lpstr>KPIs &amp; Success Metrics</vt:lpstr>
      <vt:lpstr>Risks &amp; Mitigation</vt:lpstr>
      <vt:lpstr>Governance &amp; Leadership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 Campbell</dc:creator>
  <cp:keywords/>
  <dc:description>generated using python-pptx</dc:description>
  <cp:lastModifiedBy>Paul Campbell</cp:lastModifiedBy>
  <cp:revision>3</cp:revision>
  <dcterms:created xsi:type="dcterms:W3CDTF">2013-01-27T09:14:16Z</dcterms:created>
  <dcterms:modified xsi:type="dcterms:W3CDTF">2025-09-22T15:14:47Z</dcterms:modified>
  <cp:category/>
</cp:coreProperties>
</file>